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61" r:id="rId5"/>
    <p:sldId id="259" r:id="rId6"/>
    <p:sldId id="262" r:id="rId7"/>
    <p:sldId id="258" r:id="rId8"/>
    <p:sldId id="263" r:id="rId9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42B17BC-0277-4DF7-9D38-44BC154A62AE}" v="25" dt="2023-05-31T08:00:00.51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86486" autoAdjust="0"/>
  </p:normalViewPr>
  <p:slideViewPr>
    <p:cSldViewPr>
      <p:cViewPr varScale="1">
        <p:scale>
          <a:sx n="95" d="100"/>
          <a:sy n="95" d="100"/>
        </p:scale>
        <p:origin x="360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6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B42B17BC-0277-4DF7-9D38-44BC154A62AE}"/>
    <pc:docChg chg="modSld">
      <pc:chgData name="Narelle Wheaton" userId="6e1b2b30-480e-4f91-806b-6735d5b9e446" providerId="ADAL" clId="{B42B17BC-0277-4DF7-9D38-44BC154A62AE}" dt="2023-05-31T08:00:00.514" v="36" actId="1076"/>
      <pc:docMkLst>
        <pc:docMk/>
      </pc:docMkLst>
      <pc:sldChg chg="modSp mod">
        <pc:chgData name="Narelle Wheaton" userId="6e1b2b30-480e-4f91-806b-6735d5b9e446" providerId="ADAL" clId="{B42B17BC-0277-4DF7-9D38-44BC154A62AE}" dt="2023-05-31T07:39:57.187" v="8" actId="1076"/>
        <pc:sldMkLst>
          <pc:docMk/>
          <pc:sldMk cId="0" sldId="256"/>
        </pc:sldMkLst>
        <pc:spChg chg="mod">
          <ac:chgData name="Narelle Wheaton" userId="6e1b2b30-480e-4f91-806b-6735d5b9e446" providerId="ADAL" clId="{B42B17BC-0277-4DF7-9D38-44BC154A62AE}" dt="2023-05-31T07:39:57.187" v="8" actId="1076"/>
          <ac:spMkLst>
            <pc:docMk/>
            <pc:sldMk cId="0" sldId="256"/>
            <ac:spMk id="2050" creationId="{F7179AF4-71D8-326B-F4F7-56C179EAE4FC}"/>
          </ac:spMkLst>
        </pc:spChg>
      </pc:sldChg>
      <pc:sldChg chg="modSp mod">
        <pc:chgData name="Narelle Wheaton" userId="6e1b2b30-480e-4f91-806b-6735d5b9e446" providerId="ADAL" clId="{B42B17BC-0277-4DF7-9D38-44BC154A62AE}" dt="2023-05-31T07:41:43.309" v="14" actId="1076"/>
        <pc:sldMkLst>
          <pc:docMk/>
          <pc:sldMk cId="0" sldId="257"/>
        </pc:sldMkLst>
        <pc:spChg chg="mod">
          <ac:chgData name="Narelle Wheaton" userId="6e1b2b30-480e-4f91-806b-6735d5b9e446" providerId="ADAL" clId="{B42B17BC-0277-4DF7-9D38-44BC154A62AE}" dt="2023-05-31T07:41:43.309" v="14" actId="1076"/>
          <ac:spMkLst>
            <pc:docMk/>
            <pc:sldMk cId="0" sldId="257"/>
            <ac:spMk id="4098" creationId="{6EA09605-51BB-3770-C541-F955CB4A615A}"/>
          </ac:spMkLst>
        </pc:spChg>
      </pc:sldChg>
      <pc:sldChg chg="modSp mod">
        <pc:chgData name="Narelle Wheaton" userId="6e1b2b30-480e-4f91-806b-6735d5b9e446" providerId="ADAL" clId="{B42B17BC-0277-4DF7-9D38-44BC154A62AE}" dt="2023-05-31T07:59:41.150" v="32" actId="1076"/>
        <pc:sldMkLst>
          <pc:docMk/>
          <pc:sldMk cId="0" sldId="258"/>
        </pc:sldMkLst>
        <pc:spChg chg="mod">
          <ac:chgData name="Narelle Wheaton" userId="6e1b2b30-480e-4f91-806b-6735d5b9e446" providerId="ADAL" clId="{B42B17BC-0277-4DF7-9D38-44BC154A62AE}" dt="2023-05-31T07:59:41.150" v="32" actId="1076"/>
          <ac:spMkLst>
            <pc:docMk/>
            <pc:sldMk cId="0" sldId="258"/>
            <ac:spMk id="8194" creationId="{D6FC8C12-7840-DFC5-809B-EBA244C48941}"/>
          </ac:spMkLst>
        </pc:spChg>
      </pc:sldChg>
      <pc:sldChg chg="modSp mod">
        <pc:chgData name="Narelle Wheaton" userId="6e1b2b30-480e-4f91-806b-6735d5b9e446" providerId="ADAL" clId="{B42B17BC-0277-4DF7-9D38-44BC154A62AE}" dt="2023-05-31T07:59:02.579" v="25" actId="1076"/>
        <pc:sldMkLst>
          <pc:docMk/>
          <pc:sldMk cId="0" sldId="259"/>
        </pc:sldMkLst>
        <pc:spChg chg="mod">
          <ac:chgData name="Narelle Wheaton" userId="6e1b2b30-480e-4f91-806b-6735d5b9e446" providerId="ADAL" clId="{B42B17BC-0277-4DF7-9D38-44BC154A62AE}" dt="2023-05-31T07:59:02.579" v="25" actId="1076"/>
          <ac:spMkLst>
            <pc:docMk/>
            <pc:sldMk cId="0" sldId="259"/>
            <ac:spMk id="6146" creationId="{85CAACFA-005D-F1E7-EF12-7F671701A4DF}"/>
          </ac:spMkLst>
        </pc:spChg>
      </pc:sldChg>
      <pc:sldChg chg="modSp mod">
        <pc:chgData name="Narelle Wheaton" userId="6e1b2b30-480e-4f91-806b-6735d5b9e446" providerId="ADAL" clId="{B42B17BC-0277-4DF7-9D38-44BC154A62AE}" dt="2023-05-31T07:40:11.428" v="11" actId="1076"/>
        <pc:sldMkLst>
          <pc:docMk/>
          <pc:sldMk cId="0" sldId="260"/>
        </pc:sldMkLst>
        <pc:spChg chg="mod">
          <ac:chgData name="Narelle Wheaton" userId="6e1b2b30-480e-4f91-806b-6735d5b9e446" providerId="ADAL" clId="{B42B17BC-0277-4DF7-9D38-44BC154A62AE}" dt="2023-05-31T07:40:11.428" v="11" actId="1076"/>
          <ac:spMkLst>
            <pc:docMk/>
            <pc:sldMk cId="0" sldId="260"/>
            <ac:spMk id="3074" creationId="{F3EB011F-1DA1-6400-7358-6E893BF0CD89}"/>
          </ac:spMkLst>
        </pc:spChg>
      </pc:sldChg>
      <pc:sldChg chg="modSp mod">
        <pc:chgData name="Narelle Wheaton" userId="6e1b2b30-480e-4f91-806b-6735d5b9e446" providerId="ADAL" clId="{B42B17BC-0277-4DF7-9D38-44BC154A62AE}" dt="2023-05-31T07:43:01.987" v="20" actId="1076"/>
        <pc:sldMkLst>
          <pc:docMk/>
          <pc:sldMk cId="0" sldId="261"/>
        </pc:sldMkLst>
        <pc:spChg chg="mod">
          <ac:chgData name="Narelle Wheaton" userId="6e1b2b30-480e-4f91-806b-6735d5b9e446" providerId="ADAL" clId="{B42B17BC-0277-4DF7-9D38-44BC154A62AE}" dt="2023-05-31T07:43:01.987" v="20" actId="1076"/>
          <ac:spMkLst>
            <pc:docMk/>
            <pc:sldMk cId="0" sldId="261"/>
            <ac:spMk id="5122" creationId="{69B6D6EF-50B3-41E1-83B0-0E9C82D3D20C}"/>
          </ac:spMkLst>
        </pc:spChg>
      </pc:sldChg>
      <pc:sldChg chg="modSp mod">
        <pc:chgData name="Narelle Wheaton" userId="6e1b2b30-480e-4f91-806b-6735d5b9e446" providerId="ADAL" clId="{B42B17BC-0277-4DF7-9D38-44BC154A62AE}" dt="2023-05-31T07:59:25.896" v="29" actId="1076"/>
        <pc:sldMkLst>
          <pc:docMk/>
          <pc:sldMk cId="0" sldId="262"/>
        </pc:sldMkLst>
        <pc:spChg chg="mod">
          <ac:chgData name="Narelle Wheaton" userId="6e1b2b30-480e-4f91-806b-6735d5b9e446" providerId="ADAL" clId="{B42B17BC-0277-4DF7-9D38-44BC154A62AE}" dt="2023-05-31T07:59:25.896" v="29" actId="1076"/>
          <ac:spMkLst>
            <pc:docMk/>
            <pc:sldMk cId="0" sldId="262"/>
            <ac:spMk id="7170" creationId="{A57B1BEA-A011-9BBE-9D4C-0523485F2B4D}"/>
          </ac:spMkLst>
        </pc:spChg>
      </pc:sldChg>
      <pc:sldChg chg="modSp mod">
        <pc:chgData name="Narelle Wheaton" userId="6e1b2b30-480e-4f91-806b-6735d5b9e446" providerId="ADAL" clId="{B42B17BC-0277-4DF7-9D38-44BC154A62AE}" dt="2023-05-31T08:00:00.514" v="36" actId="1076"/>
        <pc:sldMkLst>
          <pc:docMk/>
          <pc:sldMk cId="0" sldId="263"/>
        </pc:sldMkLst>
        <pc:spChg chg="mod">
          <ac:chgData name="Narelle Wheaton" userId="6e1b2b30-480e-4f91-806b-6735d5b9e446" providerId="ADAL" clId="{B42B17BC-0277-4DF7-9D38-44BC154A62AE}" dt="2023-05-31T08:00:00.514" v="36" actId="1076"/>
          <ac:spMkLst>
            <pc:docMk/>
            <pc:sldMk cId="0" sldId="263"/>
            <ac:spMk id="9218" creationId="{F7C8AB08-0DBA-F468-C820-7C73738B5DD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FDD7F1-AB21-1602-5EAD-6BCC5EE78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6329A6-1A21-4CF1-B74F-06DC4868BEE5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EE0800-142A-2671-5479-A9ED57A8E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70B694-1623-AA9C-2D7F-30BBFF8D3E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75A16A-F4F1-4335-92DC-DCB082845E1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530917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5C7E88-5B9B-6086-84D5-BDD1BAC83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25D54F-F450-4ADF-8276-E9A6D0065F4B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3234CA-CC9B-376E-A403-616CD4A82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DB1614-CB58-97DE-569D-4EDA68C94C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61DF3F-6993-472E-8007-63F18F9CEB0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942926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D10CEC-1F3C-FC89-1F11-4816858B5F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99656-840D-49EA-82E5-2CFCFC92DDB9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6F228F-8E58-F73C-0215-F65CB42F19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6D09C1-2C66-5230-8B3C-2654923DE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8A8F47-FFC1-4D25-8606-E4ABB5C6700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115502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D29CE0-0EFC-51CA-DE4A-22FA175204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EDDD13-6E4E-4C54-BFA0-B19C7F3AD04F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23C4C6-0E7D-3A97-C17F-3FE10581F1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DB9A47-FA81-E6D9-6BAC-5CF269EC77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B7A07C-061A-4BD2-83A8-9135FDD62E9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314047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C39B17-315B-CC1B-0832-C3D315B203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7C1D41-5CA5-4130-93AC-DA717A7BEBD4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8D625D-1021-AFA0-730D-09CC82BADA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84500E-5348-BC74-2DCA-C6FAB83DD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B559DE-7D1B-4A3F-8384-6655BC10F27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646825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56E7929-DA82-338E-D3C3-B3611B4E8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F884E-8622-47B3-BB2A-A414431EDF03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FB8CAD5-8984-4037-3B1F-6B3879CD37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AE511E1-095F-4B7F-F37F-A695D71E11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89C38-698B-42B2-B1FF-E87DC996756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92746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4FBF36D-7F5C-0391-8C8B-FD79358772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769C21-1494-4939-A37F-AFFDFD82E033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79C6832-8278-F7FE-AE4A-BDDCD3BBF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BD81E1C-2B34-49C4-292D-14B0379122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44EC7A-0C4C-4384-8335-6369D6B5182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414193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52C597D-228F-565E-38B1-C8D5115AD2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B1B16-903E-4081-95D7-B4AC405AF924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8D72958-088E-F67B-45D7-A05F5D9AE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05CF10-BEF3-82D3-5268-815422AC3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CD026C-AA20-4817-8DFC-7551EEEA834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13789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A84D441-1061-FE1B-A876-5A58EDD739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295037-16EE-4C8E-9745-B1FD818A3ADD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805F053-76B3-EC1E-43A9-0FFDC9DEF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9E765B4-B862-62F4-AAFF-BA7A58DC60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D99A0-6E05-48E7-882B-FA6EA70CAD0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254637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9779723-463A-59F7-4D47-435426573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35D3FD-EBA7-42EE-821B-FBB41814117A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476425E-A507-C936-A521-087F956099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B7F9B94-C02D-BA5A-581F-E7CBBA04C9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D8045-4AE5-48A8-A000-FD784672715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340363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1921DD0-4136-1430-7310-C4C655D461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327E84-209B-4381-A265-3C147281BCAD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BCBF58B-AB5B-D647-D9DC-5FF0E5EDAB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83D3EFB-4693-D0A2-3894-65BC342BA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24E8A-462D-4DF1-996E-B1AFD58ED03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837096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9639D8C-537B-7B84-A32F-E800D7E23F97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6A565BFD-2CDE-1E1E-E75E-682442CD3DC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D3AF09-CD1D-F58A-8615-F96E3AA16A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7D03DCD-F160-4749-839E-969AB7593015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AC1C9B-9CB3-471F-9D1A-6AFD9F2AB9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FD23D1-32BD-B030-31D3-BAD68EC277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6EA21E4-3577-4894-BEAE-860687395F7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F7179AF4-71D8-326B-F4F7-56C179EAE4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7488" y="1881187"/>
            <a:ext cx="9217024" cy="3095625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2000" dirty="0">
                <a:solidFill>
                  <a:schemeClr val="bg1"/>
                </a:solidFill>
              </a:rPr>
              <a:t>Verse 1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Come you thankful people come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Raise the song of harvest home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Fruit and crops are gathered in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Safe before the storms begin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F3EB011F-1DA1-6400-7358-6E893BF0CD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90612" y="2115034"/>
            <a:ext cx="10010775" cy="2627932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God our maker will provide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For our needs to be supplied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Come with all His people come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Raise the song of harvest home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6EA09605-51BB-3770-C541-F955CB4A61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47737" y="1880307"/>
            <a:ext cx="10296525" cy="3097386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2000" dirty="0">
                <a:solidFill>
                  <a:schemeClr val="bg1"/>
                </a:solidFill>
              </a:rPr>
              <a:t>Verse 2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300" dirty="0">
                <a:solidFill>
                  <a:schemeClr val="bg1"/>
                </a:solidFill>
              </a:rPr>
              <a:t>All the world is Gods own field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300" dirty="0">
                <a:solidFill>
                  <a:schemeClr val="bg1"/>
                </a:solidFill>
              </a:rPr>
              <a:t>Harvests for His praise to yield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300" dirty="0">
                <a:solidFill>
                  <a:schemeClr val="bg1"/>
                </a:solidFill>
              </a:rPr>
              <a:t>Wheat and weeds together sown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300" dirty="0">
                <a:solidFill>
                  <a:schemeClr val="bg1"/>
                </a:solidFill>
              </a:rPr>
              <a:t>Here for joy or sorrow grown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69B6D6EF-50B3-41E1-83B0-0E9C82D3D2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25625" y="2006513"/>
            <a:ext cx="9540750" cy="2844973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First the blade and then the ear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Then the full corn shall appear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Lord of harvest grant that we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Wholesome grain and pure may be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2">
            <a:extLst>
              <a:ext uri="{FF2B5EF4-FFF2-40B4-BE49-F238E27FC236}">
                <a16:creationId xmlns:a16="http://schemas.microsoft.com/office/drawing/2014/main" id="{85CAACFA-005D-F1E7-EF12-7F671701A4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21445" y="1880828"/>
            <a:ext cx="8749109" cy="3096344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1800" dirty="0">
                <a:solidFill>
                  <a:schemeClr val="bg1"/>
                </a:solidFill>
              </a:rPr>
              <a:t>Verse 3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300" dirty="0">
                <a:solidFill>
                  <a:schemeClr val="bg1"/>
                </a:solidFill>
              </a:rPr>
              <a:t>For the Lord our God shall come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300" dirty="0">
                <a:solidFill>
                  <a:schemeClr val="bg1"/>
                </a:solidFill>
              </a:rPr>
              <a:t>And shall bring His harvest home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300" dirty="0">
                <a:solidFill>
                  <a:schemeClr val="bg1"/>
                </a:solidFill>
              </a:rPr>
              <a:t>He Himself on that great day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300" dirty="0">
                <a:solidFill>
                  <a:schemeClr val="bg1"/>
                </a:solidFill>
              </a:rPr>
              <a:t>Worthless things shall take away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2">
            <a:extLst>
              <a:ext uri="{FF2B5EF4-FFF2-40B4-BE49-F238E27FC236}">
                <a16:creationId xmlns:a16="http://schemas.microsoft.com/office/drawing/2014/main" id="{A57B1BEA-A011-9BBE-9D4C-0523485F2B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13433" y="1988542"/>
            <a:ext cx="8965133" cy="2880915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4300" dirty="0">
                <a:solidFill>
                  <a:schemeClr val="bg1"/>
                </a:solidFill>
              </a:rPr>
              <a:t>Give His angels charge at last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300" dirty="0">
                <a:solidFill>
                  <a:schemeClr val="bg1"/>
                </a:solidFill>
              </a:rPr>
              <a:t>In the fire the weeds to cast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300" dirty="0">
                <a:solidFill>
                  <a:schemeClr val="bg1"/>
                </a:solidFill>
              </a:rPr>
              <a:t>But the fruitful ears to store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300" dirty="0">
                <a:solidFill>
                  <a:schemeClr val="bg1"/>
                </a:solidFill>
              </a:rPr>
              <a:t>In His care for evermore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ubtitle 2">
            <a:extLst>
              <a:ext uri="{FF2B5EF4-FFF2-40B4-BE49-F238E27FC236}">
                <a16:creationId xmlns:a16="http://schemas.microsoft.com/office/drawing/2014/main" id="{D6FC8C12-7840-DFC5-809B-EBA244C489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68462" y="2024831"/>
            <a:ext cx="8855075" cy="2808337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1600" dirty="0">
                <a:solidFill>
                  <a:schemeClr val="bg1"/>
                </a:solidFill>
              </a:rPr>
              <a:t>Verse 4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Even so Lord quickly come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Bring Your final harvest home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Gather all your people in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Free from sorrow free from sin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ubtitle 2">
            <a:extLst>
              <a:ext uri="{FF2B5EF4-FFF2-40B4-BE49-F238E27FC236}">
                <a16:creationId xmlns:a16="http://schemas.microsoft.com/office/drawing/2014/main" id="{F7C8AB08-0DBA-F468-C820-7C73738B5D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66007" y="2132496"/>
            <a:ext cx="8459986" cy="2593007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There together purified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Ever thankful at Your side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Come with all Your angels come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Bring that glorious harvest home</a:t>
            </a:r>
          </a:p>
        </p:txBody>
      </p:sp>
      <p:sp>
        <p:nvSpPr>
          <p:cNvPr id="9219" name="Rectangle 1">
            <a:extLst>
              <a:ext uri="{FF2B5EF4-FFF2-40B4-BE49-F238E27FC236}">
                <a16:creationId xmlns:a16="http://schemas.microsoft.com/office/drawing/2014/main" id="{E0E37F48-61BC-CDE3-2393-55D9E3D661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063" y="5991225"/>
            <a:ext cx="4572000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CCLI Song # 1039093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Henry Alford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© 1982 The Jubilate Group (Admin. by Hope Publishing Company)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For use solely with the SongSelect Terms of Use.  All rights reserved. www.ccli.com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CCLI Licence #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231</Words>
  <Application>Microsoft Office PowerPoint</Application>
  <PresentationFormat>Widescreen</PresentationFormat>
  <Paragraphs>41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Come You Thankful People Come</dc:title>
  <dc:creator>ITS</dc:creator>
  <cp:lastModifiedBy>Narelle Wheaton</cp:lastModifiedBy>
  <cp:revision>6</cp:revision>
  <dcterms:created xsi:type="dcterms:W3CDTF">2015-12-29T05:43:47Z</dcterms:created>
  <dcterms:modified xsi:type="dcterms:W3CDTF">2023-05-31T08:00:04Z</dcterms:modified>
</cp:coreProperties>
</file>